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73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DD0DBC-BA2F-47C6-8607-53EADAA8237A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2F563-CBB7-4534-9E0D-B060E5C4D1A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2F563-CBB7-4534-9E0D-B060E5C4D1A2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F65AB-7A56-48F8-BD42-BE84EB1A16EC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48E2-93AF-4651-AC67-739718897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F65AB-7A56-48F8-BD42-BE84EB1A16EC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48E2-93AF-4651-AC67-739718897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F65AB-7A56-48F8-BD42-BE84EB1A16EC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48E2-93AF-4651-AC67-739718897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F65AB-7A56-48F8-BD42-BE84EB1A16EC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48E2-93AF-4651-AC67-739718897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F65AB-7A56-48F8-BD42-BE84EB1A16EC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48E2-93AF-4651-AC67-739718897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F65AB-7A56-48F8-BD42-BE84EB1A16EC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48E2-93AF-4651-AC67-739718897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F65AB-7A56-48F8-BD42-BE84EB1A16EC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48E2-93AF-4651-AC67-739718897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F65AB-7A56-48F8-BD42-BE84EB1A16EC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48E2-93AF-4651-AC67-739718897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F65AB-7A56-48F8-BD42-BE84EB1A16EC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48E2-93AF-4651-AC67-739718897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F65AB-7A56-48F8-BD42-BE84EB1A16EC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48E2-93AF-4651-AC67-739718897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F65AB-7A56-48F8-BD42-BE84EB1A16EC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D48E2-93AF-4651-AC67-73971889798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65AB-7A56-48F8-BD42-BE84EB1A16EC}" type="datetimeFigureOut">
              <a:rPr lang="ru-RU" smtClean="0"/>
              <a:t>27.08.2018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D48E2-93AF-4651-AC67-73971889798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klumba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МАСТЕР-КЛАСС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 «ЛАНДШАФТНЫЙ ДИЗАЙН»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000744"/>
            <a:ext cx="9144000" cy="85725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ЦВЕТНИКИ С ПЛАНАМИ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vetnik-mnogoletnikov-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1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56f3e07ddab81c53991e6840263082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928670"/>
            <a:ext cx="9144001" cy="4786322"/>
          </a:xfrm>
        </p:spPr>
      </p:pic>
      <p:sp>
        <p:nvSpPr>
          <p:cNvPr id="7" name="Прямоугольник 6"/>
          <p:cNvSpPr/>
          <p:nvPr/>
        </p:nvSpPr>
        <p:spPr>
          <a:xfrm>
            <a:off x="0" y="5715016"/>
            <a:ext cx="9144000" cy="114298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0aaff56055292435c3495c51f932d95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357166"/>
            <a:ext cx="9144000" cy="5672752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6000768"/>
            <a:ext cx="9144000" cy="8572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7143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sxema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42984"/>
            <a:ext cx="9144016" cy="4643446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5786454"/>
            <a:ext cx="9144000" cy="10715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14298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8ca021381b09ed47ac9f3f959e8f1d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1"/>
            <a:ext cx="9144001" cy="68580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19e1d6469abe5ee5e18d946cafcd96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khema-cvetnika-N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215466" cy="68580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Цветник-из-многолетних-растени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1"/>
            <a:ext cx="9144001" cy="6858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6bf8294c4c6fb511c4a671c2b3e0b7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882"/>
            <a:ext cx="9144000" cy="6856118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005361640512f5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"/>
            <a:ext cx="7143768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10001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143900" y="0"/>
            <a:ext cx="10001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6646b9ac9fd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9237"/>
            <a:ext cx="7786710" cy="6838763"/>
          </a:xfr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714348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501090" y="0"/>
            <a:ext cx="64291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461387660_cvetniki-shemy-posadki2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14290"/>
            <a:ext cx="9144000" cy="6643711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b5603fe10e12e19ac54ee6b7bf2b8c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-10"/>
            <a:ext cx="6000760" cy="685801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1571604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572396" y="0"/>
            <a:ext cx="1571604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12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64704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лан-посадки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1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khema-cvetnika-N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5497" cy="6858001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ine-goluboj-tsvetni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1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5</Words>
  <Application>Microsoft Office PowerPoint</Application>
  <PresentationFormat>Экран (4:3)</PresentationFormat>
  <Paragraphs>3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МАСТЕР-КЛАСС  «ЛАНДШАФТНЫЙ ДИЗАЙН»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 «ЛАНДШАФТНЫЙ ДИЗАЙН»</dc:title>
  <dc:creator>Masha</dc:creator>
  <cp:lastModifiedBy>Masha</cp:lastModifiedBy>
  <cp:revision>6</cp:revision>
  <dcterms:created xsi:type="dcterms:W3CDTF">2018-08-27T09:27:07Z</dcterms:created>
  <dcterms:modified xsi:type="dcterms:W3CDTF">2018-08-27T10:11:27Z</dcterms:modified>
</cp:coreProperties>
</file>